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ly" initials="H" lastIdx="7" clrIdx="0">
    <p:extLst>
      <p:ext uri="{19B8F6BF-5375-455C-9EA6-DF929625EA0E}">
        <p15:presenceInfo xmlns:p15="http://schemas.microsoft.com/office/powerpoint/2012/main" userId="Holly" providerId="None"/>
      </p:ext>
    </p:extLst>
  </p:cmAuthor>
  <p:cmAuthor id="2" name="MORSE, Holly (SALISBURY NHS FOUNDATION TRUST)" initials="MH(NFT" lastIdx="1" clrIdx="1">
    <p:extLst>
      <p:ext uri="{19B8F6BF-5375-455C-9EA6-DF929625EA0E}">
        <p15:presenceInfo xmlns:p15="http://schemas.microsoft.com/office/powerpoint/2012/main" userId="S::holly.morse1@nhs.net::e35081d1-9d82-41fc-8087-65914c93d7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23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8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27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4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7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72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57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11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54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447B-9890-4963-BCE1-5AAF6B3DF73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FB56-13C1-43A9-8FFD-9BC344B36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8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innitus.org.uk/sound-therapy" TargetMode="External"/><Relationship Id="rId4" Type="http://schemas.openxmlformats.org/officeDocument/2006/relationships/hyperlink" Target="https://www.tinnitus.org.uk/all-about-tinni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8188088" y="3652506"/>
            <a:ext cx="1570931" cy="8942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8102409" y="1398064"/>
            <a:ext cx="1570931" cy="83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25166" y="5477162"/>
            <a:ext cx="1974086" cy="95413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5665759" y="1415189"/>
            <a:ext cx="1570931" cy="83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665760" y="3641290"/>
            <a:ext cx="1570931" cy="830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3311610" y="3739634"/>
            <a:ext cx="1416908" cy="63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311610" y="1580976"/>
            <a:ext cx="1416908" cy="63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514335" y="444843"/>
            <a:ext cx="325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Georgia" panose="02040502050405020303" pitchFamily="18" charset="0"/>
                <a:cs typeface="Arial" panose="020B0604020202020204" pitchFamily="34" charset="0"/>
              </a:rPr>
              <a:t>Tinnitus Triage Pathway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6605" y="2639887"/>
            <a:ext cx="1416908" cy="63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6605" y="2627869"/>
            <a:ext cx="141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Georgia" panose="02040502050405020303" pitchFamily="18" charset="0"/>
              </a:rPr>
              <a:t>ENT/ GP/ Internal Referral received</a:t>
            </a:r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1853513" y="1830688"/>
            <a:ext cx="1359244" cy="11057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20778" y="2951034"/>
            <a:ext cx="0" cy="1105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20778" y="4056793"/>
            <a:ext cx="679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10463" y="1667299"/>
            <a:ext cx="1416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Georgia" panose="02040502050405020303" pitchFamily="18" charset="0"/>
              </a:rPr>
              <a:t>PTA within the last 6 months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07175" y="3918290"/>
            <a:ext cx="1416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Georgia" panose="02040502050405020303" pitchFamily="18" charset="0"/>
              </a:rPr>
              <a:t>No PTA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827371" y="4056789"/>
            <a:ext cx="679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27371" y="1823340"/>
            <a:ext cx="679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86957" y="3661925"/>
            <a:ext cx="1449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Georgia" panose="02040502050405020303" pitchFamily="18" charset="0"/>
              </a:rPr>
              <a:t>Book </a:t>
            </a:r>
            <a:r>
              <a:rPr lang="en-GB" sz="1200" b="1" dirty="0">
                <a:latin typeface="Georgia" panose="02040502050405020303" pitchFamily="18" charset="0"/>
              </a:rPr>
              <a:t>Tinnitus PTA</a:t>
            </a:r>
            <a:r>
              <a:rPr lang="en-GB" sz="1200" dirty="0">
                <a:latin typeface="Georgia" panose="02040502050405020303" pitchFamily="18" charset="0"/>
              </a:rPr>
              <a:t> and include tinnitus pack with appointment letter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86957" y="1482632"/>
            <a:ext cx="1449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Georgia" panose="02040502050405020303" pitchFamily="18" charset="0"/>
              </a:rPr>
              <a:t>Send Tinnitus pack and TA invitation letter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0173" y="5569527"/>
            <a:ext cx="1644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Tinnitus Pack includes the following BTA Leaflets: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All about Tinnitus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 Sound Therapy    </a:t>
            </a:r>
          </a:p>
          <a:p>
            <a:r>
              <a:rPr lang="en-GB" sz="1000" dirty="0"/>
              <a:t>           (Enrichment)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316571" y="1830687"/>
            <a:ext cx="679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188088" y="1490398"/>
            <a:ext cx="1449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Georgia" panose="02040502050405020303" pitchFamily="18" charset="0"/>
              </a:rPr>
              <a:t>If patient contacts department </a:t>
            </a:r>
            <a:r>
              <a:rPr lang="en-GB" sz="1100" b="1" dirty="0">
                <a:latin typeface="Georgia" panose="02040502050405020303" pitchFamily="18" charset="0"/>
              </a:rPr>
              <a:t>book TA appointment 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334480" y="4026486"/>
            <a:ext cx="679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23606" y="3608063"/>
            <a:ext cx="144973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Georgia" panose="02040502050405020303" pitchFamily="18" charset="0"/>
              </a:rPr>
              <a:t>At PTA book further TA/ Fitting </a:t>
            </a:r>
            <a:r>
              <a:rPr lang="en-GB" sz="1100" dirty="0">
                <a:latin typeface="Georgia" panose="02040502050405020303" pitchFamily="18" charset="0"/>
              </a:rPr>
              <a:t>appointment as appropriate</a:t>
            </a:r>
          </a:p>
        </p:txBody>
      </p:sp>
    </p:spTree>
    <p:extLst>
      <p:ext uri="{BB962C8B-B14F-4D97-AF65-F5344CB8AC3E}">
        <p14:creationId xmlns:p14="http://schemas.microsoft.com/office/powerpoint/2010/main" val="141207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Appendix 1: TA invitation Letter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B58D02-9576-47E4-9E35-7F77364A3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52" y="1387364"/>
            <a:ext cx="3552687" cy="50134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A99D49-9D4E-47D7-B0AD-2B5EAB834141}"/>
              </a:ext>
            </a:extLst>
          </p:cNvPr>
          <p:cNvSpPr txBox="1"/>
          <p:nvPr/>
        </p:nvSpPr>
        <p:spPr>
          <a:xfrm>
            <a:off x="7046752" y="1459684"/>
            <a:ext cx="3045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an amended version of the existing Tinnitus APPT letter on </a:t>
            </a:r>
            <a:r>
              <a:rPr lang="en-GB" dirty="0" err="1"/>
              <a:t>Auditbase</a:t>
            </a:r>
            <a:r>
              <a:rPr lang="en-GB" dirty="0"/>
              <a:t>, accessible from the letter symbol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606743-ACB7-4F84-873F-D9116F6A0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663" y="3070867"/>
            <a:ext cx="5330792" cy="3329933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3F21BA-3944-4221-8132-7142BD8BFCED}"/>
              </a:ext>
            </a:extLst>
          </p:cNvPr>
          <p:cNvCxnSpPr/>
          <p:nvPr/>
        </p:nvCxnSpPr>
        <p:spPr>
          <a:xfrm>
            <a:off x="9345336" y="2466363"/>
            <a:ext cx="1619075" cy="962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35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Appendix 2: Tinnitus Pack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7541"/>
            <a:ext cx="3283521" cy="46238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659" y="1797541"/>
            <a:ext cx="3301766" cy="4651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4655" y="2156317"/>
            <a:ext cx="2549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Leaflet available on intranet Tinnitus folder or direct from BTA web links below: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7694" y="3477491"/>
            <a:ext cx="25492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All about tinnitus link to leaflet: </a:t>
            </a:r>
            <a:r>
              <a:rPr lang="en-GB" sz="1600" dirty="0">
                <a:hlinkClick r:id="rId4"/>
              </a:rPr>
              <a:t>https://www.tinnitus.org.uk/all-about-tinnitus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Sound enrichment link to leaflet: </a:t>
            </a:r>
            <a:r>
              <a:rPr lang="en-GB" sz="1600" dirty="0">
                <a:hlinkClick r:id="rId5"/>
              </a:rPr>
              <a:t>https://www.tinnitus.org.uk/sound-therapy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3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Appendix 1: TA invitation Letter </vt:lpstr>
      <vt:lpstr>Appendix 2: Tinnitus Pack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</dc:creator>
  <cp:lastModifiedBy>SMITH, Rory (SALISBURY NHS FOUNDATION TRUST)</cp:lastModifiedBy>
  <cp:revision>16</cp:revision>
  <dcterms:created xsi:type="dcterms:W3CDTF">2022-12-05T11:34:50Z</dcterms:created>
  <dcterms:modified xsi:type="dcterms:W3CDTF">2023-06-12T08:50:32Z</dcterms:modified>
</cp:coreProperties>
</file>